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412" r:id="rId3"/>
    <p:sldId id="290" r:id="rId4"/>
    <p:sldId id="413" r:id="rId5"/>
    <p:sldId id="414" r:id="rId6"/>
    <p:sldId id="416" r:id="rId7"/>
    <p:sldId id="422" r:id="rId8"/>
    <p:sldId id="415" r:id="rId9"/>
    <p:sldId id="417" r:id="rId10"/>
    <p:sldId id="418" r:id="rId11"/>
    <p:sldId id="419" r:id="rId12"/>
    <p:sldId id="420" r:id="rId13"/>
    <p:sldId id="42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A250"/>
    <a:srgbClr val="FFC7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77698" autoAdjust="0"/>
  </p:normalViewPr>
  <p:slideViewPr>
    <p:cSldViewPr snapToGrid="0">
      <p:cViewPr varScale="1">
        <p:scale>
          <a:sx n="87" d="100"/>
          <a:sy n="87" d="100"/>
        </p:scale>
        <p:origin x="31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https://docs.anthropic.com/claude/docs/google-sheets-add-on</a:t>
            </a:r>
          </a:p>
          <a:p>
            <a:r>
              <a:rPr lang="en-US" dirty="0"/>
              <a:t>https://docs.anthropic.com/claude/docs/models-overview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65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https://medium.com/@finnqiao/product-vs-product-google-sheets-vs-airtable-386cb38a31fd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81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https://workspace.google.com/marketplace/app/claude_for_sheets/909417792257</a:t>
            </a:r>
          </a:p>
          <a:p>
            <a:r>
              <a:rPr lang="en-US" dirty="0"/>
              <a:t>https://www.youtube.com/watch?v=jRlOyDAC5Pg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063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4BD481-C607-56E6-8ADA-A1999C25D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12850B-1A1D-5FD3-66C1-3E27164B8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286216"/>
            <a:ext cx="7014189" cy="2571783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00"/>
                </a:solidFill>
              </a:rPr>
              <a:t>Anthropic</a:t>
            </a:r>
            <a:br>
              <a:rPr lang="en-US" dirty="0">
                <a:solidFill>
                  <a:srgbClr val="FFFF00"/>
                </a:solidFill>
              </a:rPr>
            </a:br>
            <a:r>
              <a:rPr lang="en-US" dirty="0">
                <a:solidFill>
                  <a:srgbClr val="FFFF00"/>
                </a:solidFill>
              </a:rPr>
              <a:t>Claude for Sheets™</a:t>
            </a:r>
            <a:br>
              <a:rPr lang="en-US" dirty="0">
                <a:solidFill>
                  <a:srgbClr val="FFFF00"/>
                </a:solidFill>
              </a:rPr>
            </a:br>
            <a:r>
              <a:rPr lang="en-US" dirty="0">
                <a:solidFill>
                  <a:srgbClr val="FFFF00"/>
                </a:solidFill>
              </a:rPr>
              <a:t>Google Sheets Extension</a:t>
            </a:r>
            <a:br>
              <a:rPr lang="en-US" dirty="0">
                <a:solidFill>
                  <a:srgbClr val="FFFF00"/>
                </a:solidFill>
              </a:rPr>
            </a:br>
            <a:r>
              <a:rPr lang="en-US" dirty="0">
                <a:solidFill>
                  <a:srgbClr val="FFFF00"/>
                </a:solidFill>
              </a:rPr>
              <a:t>unscripted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9989" y="5355989"/>
            <a:ext cx="1502011" cy="150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C0D184-A398-5698-AD77-409E756ED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17" y="140212"/>
            <a:ext cx="9477366" cy="657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819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83834B-EB78-B744-54A4-F9A01CEAB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59" y="177405"/>
            <a:ext cx="10153681" cy="650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35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8058A3-B560-4D17-1040-37CB17D24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883" y="231743"/>
            <a:ext cx="9854233" cy="639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059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69DB8-6558-FFAE-8861-AF5AEA382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000" y="0"/>
            <a:ext cx="725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40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E8AFC89-706A-56F4-9E50-68EBEDFE3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015" y="1926247"/>
            <a:ext cx="9809969" cy="300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999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6AE95E6-3B92-E1C6-9159-900A5C7C0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9646" y="1021441"/>
            <a:ext cx="6412708" cy="4815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1574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FB35AF-A577-4EE9-871C-C8C5D912F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748" y="0"/>
            <a:ext cx="78585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560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56FD6D-163F-5D07-1254-9EAE819B8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88" y="785904"/>
            <a:ext cx="10497224" cy="528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78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112A46-974E-1D27-E28F-040683F3B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492" y="0"/>
            <a:ext cx="95910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545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506E73-A148-15B3-1C29-D25556113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333" y="219697"/>
            <a:ext cx="9651334" cy="6418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648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018293-152D-27C4-9DDF-C94AFEB8A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381" y="57571"/>
            <a:ext cx="7695238" cy="67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27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6842A7-51B2-5FCF-A225-FF8E3B525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152" y="166881"/>
            <a:ext cx="8531696" cy="652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0485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15337</TotalTime>
  <Words>83</Words>
  <Application>Microsoft Office PowerPoint</Application>
  <PresentationFormat>Widescreen</PresentationFormat>
  <Paragraphs>10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Tw Cen MT</vt:lpstr>
      <vt:lpstr>Circuit</vt:lpstr>
      <vt:lpstr>Anthropic Claude for Sheets™ Google Sheets Extension unscripted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Anthropic Claude for Sheets™ Google Sheets Extension unscripted</dc:title>
  <dc:creator>Zain</dc:creator>
  <cp:lastModifiedBy>Zain Naboulsi</cp:lastModifiedBy>
  <cp:revision>3</cp:revision>
  <dcterms:created xsi:type="dcterms:W3CDTF">2023-10-26T23:38:07Z</dcterms:created>
  <dcterms:modified xsi:type="dcterms:W3CDTF">2024-03-31T14:19:53Z</dcterms:modified>
</cp:coreProperties>
</file>

<file path=docProps/thumbnail.jpeg>
</file>